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1" r:id="rId3"/>
    <p:sldId id="266" r:id="rId4"/>
    <p:sldId id="257" r:id="rId5"/>
    <p:sldId id="258" r:id="rId6"/>
    <p:sldId id="262" r:id="rId7"/>
    <p:sldId id="263" r:id="rId8"/>
    <p:sldId id="264" r:id="rId9"/>
    <p:sldId id="265"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A0EDF-86EF-0B41-85E3-92BCA90B1A03}" type="datetimeFigureOut">
              <a:rPr lang="en-US" smtClean="0"/>
              <a:t>8/21/15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5B02C-4FAD-1948-AA06-FFC6D98F559D}" type="slidenum">
              <a:rPr lang="en-US" smtClean="0"/>
              <a:t>‹#›</a:t>
            </a:fld>
            <a:endParaRPr lang="en-US"/>
          </a:p>
        </p:txBody>
      </p:sp>
    </p:spTree>
    <p:extLst>
      <p:ext uri="{BB962C8B-B14F-4D97-AF65-F5344CB8AC3E}">
        <p14:creationId xmlns:p14="http://schemas.microsoft.com/office/powerpoint/2010/main" val="1433094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Artists were among the first to understand how colors and dimension influence perception.</a:t>
            </a:r>
          </a:p>
          <a:p>
            <a:pPr marL="168244" indent="-168244">
              <a:buFont typeface="Arial" pitchFamily="34" charset="0"/>
              <a:buChar char="•"/>
            </a:pPr>
            <a:r>
              <a:rPr lang="en-US" dirty="0" smtClean="0"/>
              <a:t>“Art and music require the use of both schematic and procedural knowledge.” – Dr. Jerome </a:t>
            </a:r>
            <a:r>
              <a:rPr lang="en-US" dirty="0" err="1" smtClean="0"/>
              <a:t>Kagan</a:t>
            </a:r>
            <a:r>
              <a:rPr lang="en-US" dirty="0" smtClean="0"/>
              <a:t>, Harvard University</a:t>
            </a:r>
          </a:p>
        </p:txBody>
      </p:sp>
      <p:sp>
        <p:nvSpPr>
          <p:cNvPr id="4" name="Slide Number Placeholder 3"/>
          <p:cNvSpPr>
            <a:spLocks noGrp="1"/>
          </p:cNvSpPr>
          <p:nvPr>
            <p:ph type="sldNum" sz="quarter" idx="10"/>
          </p:nvPr>
        </p:nvSpPr>
        <p:spPr/>
        <p:txBody>
          <a:bodyPr/>
          <a:lstStyle/>
          <a:p>
            <a:fld id="{8CB070EA-F4FB-491F-9365-3820323BFE93}" type="slidenum">
              <a:rPr lang="en-US" smtClean="0"/>
              <a:t>6</a:t>
            </a:fld>
            <a:endParaRPr lang="en-US"/>
          </a:p>
        </p:txBody>
      </p:sp>
    </p:spTree>
    <p:extLst>
      <p:ext uri="{BB962C8B-B14F-4D97-AF65-F5344CB8AC3E}">
        <p14:creationId xmlns:p14="http://schemas.microsoft.com/office/powerpoint/2010/main" val="234044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slightly different language,</a:t>
            </a:r>
            <a:r>
              <a:rPr lang="en-US" baseline="0" dirty="0" smtClean="0"/>
              <a:t> each of the methods/processes contain these elements.</a:t>
            </a:r>
            <a:endParaRPr lang="en-US" dirty="0"/>
          </a:p>
        </p:txBody>
      </p:sp>
      <p:sp>
        <p:nvSpPr>
          <p:cNvPr id="4" name="Slide Number Placeholder 3"/>
          <p:cNvSpPr>
            <a:spLocks noGrp="1"/>
          </p:cNvSpPr>
          <p:nvPr>
            <p:ph type="sldNum" sz="quarter" idx="10"/>
          </p:nvPr>
        </p:nvSpPr>
        <p:spPr/>
        <p:txBody>
          <a:bodyPr/>
          <a:lstStyle/>
          <a:p>
            <a:fld id="{8CB070EA-F4FB-491F-9365-3820323BFE93}" type="slidenum">
              <a:rPr lang="en-US" smtClean="0"/>
              <a:t>7</a:t>
            </a:fld>
            <a:endParaRPr lang="en-US"/>
          </a:p>
        </p:txBody>
      </p:sp>
    </p:spTree>
    <p:extLst>
      <p:ext uri="{BB962C8B-B14F-4D97-AF65-F5344CB8AC3E}">
        <p14:creationId xmlns:p14="http://schemas.microsoft.com/office/powerpoint/2010/main" val="2864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9D36F-29EE-BA4A-8276-7466CA9BDFE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230550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9D36F-29EE-BA4A-8276-7466CA9BDFE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378997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9D36F-29EE-BA4A-8276-7466CA9BDFE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41168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9D36F-29EE-BA4A-8276-7466CA9BDFE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45388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9D36F-29EE-BA4A-8276-7466CA9BDFE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336354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9D36F-29EE-BA4A-8276-7466CA9BDFE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301309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9D36F-29EE-BA4A-8276-7466CA9BDFEB}"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35342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9D36F-29EE-BA4A-8276-7466CA9BDFEB}"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97020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9D36F-29EE-BA4A-8276-7466CA9BDFEB}"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381136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9D36F-29EE-BA4A-8276-7466CA9BDFE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19408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9D36F-29EE-BA4A-8276-7466CA9BDFE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D093F-2EDE-1944-85F8-5C3C1FB37874}" type="slidenum">
              <a:rPr lang="en-US" smtClean="0"/>
              <a:t>‹#›</a:t>
            </a:fld>
            <a:endParaRPr lang="en-US"/>
          </a:p>
        </p:txBody>
      </p:sp>
    </p:spTree>
    <p:extLst>
      <p:ext uri="{BB962C8B-B14F-4D97-AF65-F5344CB8AC3E}">
        <p14:creationId xmlns:p14="http://schemas.microsoft.com/office/powerpoint/2010/main" val="1038011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9D36F-29EE-BA4A-8276-7466CA9BDFEB}" type="datetimeFigureOut">
              <a:rPr lang="en-US" smtClean="0"/>
              <a:t>8/21/15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D093F-2EDE-1944-85F8-5C3C1FB37874}" type="slidenum">
              <a:rPr lang="en-US" smtClean="0"/>
              <a:t>‹#›</a:t>
            </a:fld>
            <a:endParaRPr lang="en-US"/>
          </a:p>
        </p:txBody>
      </p:sp>
    </p:spTree>
    <p:extLst>
      <p:ext uri="{BB962C8B-B14F-4D97-AF65-F5344CB8AC3E}">
        <p14:creationId xmlns:p14="http://schemas.microsoft.com/office/powerpoint/2010/main" val="280453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a.org/tools/lessons/stem-resources.html" TargetMode="External"/><Relationship Id="rId3" Type="http://schemas.openxmlformats.org/officeDocument/2006/relationships/hyperlink" Target="https://www.istemnetwork.org/resource/educational/lesson.cf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a:bodyPr>
          <a:lstStyle/>
          <a:p>
            <a:r>
              <a:rPr lang="en-US" sz="7200" dirty="0" smtClean="0">
                <a:solidFill>
                  <a:srgbClr val="008000"/>
                </a:solidFill>
              </a:rPr>
              <a:t>What is STEAM? </a:t>
            </a:r>
            <a:endParaRPr lang="en-US" sz="7200" dirty="0">
              <a:solidFill>
                <a:srgbClr val="008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8975" y="2285311"/>
            <a:ext cx="8387552" cy="4388485"/>
          </a:xfrm>
          <a:prstGeom prst="rect">
            <a:avLst/>
          </a:prstGeom>
          <a:noFill/>
          <a:ln>
            <a:noFill/>
          </a:ln>
        </p:spPr>
      </p:pic>
    </p:spTree>
    <p:extLst>
      <p:ext uri="{BB962C8B-B14F-4D97-AF65-F5344CB8AC3E}">
        <p14:creationId xmlns:p14="http://schemas.microsoft.com/office/powerpoint/2010/main" val="18703035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the activities we will be doing in class will have multiple solutions.  </a:t>
            </a:r>
            <a:endParaRPr lang="en-US" dirty="0"/>
          </a:p>
        </p:txBody>
      </p:sp>
      <p:sp>
        <p:nvSpPr>
          <p:cNvPr id="3" name="Content Placeholder 2"/>
          <p:cNvSpPr>
            <a:spLocks noGrp="1"/>
          </p:cNvSpPr>
          <p:nvPr>
            <p:ph idx="1"/>
          </p:nvPr>
        </p:nvSpPr>
        <p:spPr/>
        <p:txBody>
          <a:bodyPr/>
          <a:lstStyle/>
          <a:p>
            <a:r>
              <a:rPr lang="en-US" dirty="0" smtClean="0"/>
              <a:t>Right ways to solve a problem can look different from others in the class.  Everyone is unique and your way to do something may be different from your neighbor to reach the same conclusion</a:t>
            </a:r>
            <a:r>
              <a:rPr lang="en-US" dirty="0"/>
              <a:t> </a:t>
            </a:r>
            <a:r>
              <a:rPr lang="en-US" dirty="0" smtClean="0"/>
              <a:t>or solution to a problem.   </a:t>
            </a:r>
          </a:p>
          <a:p>
            <a:r>
              <a:rPr lang="en-US" dirty="0" smtClean="0"/>
              <a:t>Team Work is essential for some activities and you need to listen as well as give your opinion and participate.      </a:t>
            </a:r>
            <a:endParaRPr lang="en-US" dirty="0"/>
          </a:p>
        </p:txBody>
      </p:sp>
    </p:spTree>
    <p:extLst>
      <p:ext uri="{BB962C8B-B14F-4D97-AF65-F5344CB8AC3E}">
        <p14:creationId xmlns:p14="http://schemas.microsoft.com/office/powerpoint/2010/main" val="33748720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examples of STEAM Lessons: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Visual Perception games / Riddles / Puzzles </a:t>
            </a:r>
          </a:p>
          <a:p>
            <a:pPr marL="0" indent="0">
              <a:buNone/>
            </a:pPr>
            <a:r>
              <a:rPr lang="en-US" dirty="0" smtClean="0"/>
              <a:t>         ( cards- ex. SET  / online games / crafts ) </a:t>
            </a:r>
          </a:p>
          <a:p>
            <a:r>
              <a:rPr lang="en-US" dirty="0" smtClean="0"/>
              <a:t>Design your own </a:t>
            </a:r>
            <a:r>
              <a:rPr lang="en-US" dirty="0" smtClean="0"/>
              <a:t>projects </a:t>
            </a:r>
          </a:p>
          <a:p>
            <a:r>
              <a:rPr lang="en-US" dirty="0" smtClean="0"/>
              <a:t>Building </a:t>
            </a:r>
            <a:r>
              <a:rPr lang="en-US" dirty="0" smtClean="0"/>
              <a:t>and engineering with gears, connect tools and linking logs etc. </a:t>
            </a:r>
          </a:p>
          <a:p>
            <a:r>
              <a:rPr lang="en-US" dirty="0" smtClean="0"/>
              <a:t>Magnetic Exploration ( North and South Poles)</a:t>
            </a:r>
          </a:p>
          <a:p>
            <a:r>
              <a:rPr lang="en-US" dirty="0" smtClean="0"/>
              <a:t>Marble Rolls – timed for length of duration of the roll </a:t>
            </a:r>
          </a:p>
          <a:p>
            <a:r>
              <a:rPr lang="en-US" dirty="0" smtClean="0"/>
              <a:t>Design </a:t>
            </a:r>
            <a:r>
              <a:rPr lang="en-US" dirty="0"/>
              <a:t>your house / </a:t>
            </a:r>
            <a:r>
              <a:rPr lang="en-US" dirty="0" smtClean="0"/>
              <a:t>community / etc. -   </a:t>
            </a:r>
            <a:r>
              <a:rPr lang="en-US" dirty="0"/>
              <a:t>on </a:t>
            </a:r>
            <a:r>
              <a:rPr lang="en-US" dirty="0" smtClean="0"/>
              <a:t>app</a:t>
            </a:r>
            <a:endParaRPr lang="en-US" dirty="0" smtClean="0"/>
          </a:p>
          <a:p>
            <a:pPr marL="0" indent="0">
              <a:buNone/>
            </a:pPr>
            <a:r>
              <a:rPr lang="en-US" dirty="0"/>
              <a:t> </a:t>
            </a:r>
            <a:r>
              <a:rPr lang="en-US" dirty="0" smtClean="0"/>
              <a:t>    </a:t>
            </a:r>
            <a:r>
              <a:rPr lang="en-US" dirty="0"/>
              <a:t>– </a:t>
            </a:r>
            <a:r>
              <a:rPr lang="en-US" dirty="0"/>
              <a:t> </a:t>
            </a:r>
            <a:r>
              <a:rPr lang="en-US" dirty="0" err="1" smtClean="0"/>
              <a:t>kidblock</a:t>
            </a:r>
            <a:r>
              <a:rPr lang="en-US" dirty="0" smtClean="0"/>
              <a:t> </a:t>
            </a:r>
            <a:r>
              <a:rPr lang="en-US" dirty="0" smtClean="0"/>
              <a:t>/ </a:t>
            </a:r>
            <a:r>
              <a:rPr lang="en-US" dirty="0"/>
              <a:t>hands on materials in centers </a:t>
            </a:r>
          </a:p>
          <a:p>
            <a:r>
              <a:rPr lang="en-US" dirty="0" smtClean="0"/>
              <a:t>Dice</a:t>
            </a:r>
            <a:r>
              <a:rPr lang="en-US" dirty="0"/>
              <a:t>/ Dominoes / cards   hands on projects with math </a:t>
            </a:r>
            <a:endParaRPr lang="en-US" dirty="0" smtClean="0"/>
          </a:p>
          <a:p>
            <a:r>
              <a:rPr lang="en-US" dirty="0" smtClean="0"/>
              <a:t>Real World Connections in STEAM </a:t>
            </a:r>
          </a:p>
          <a:p>
            <a:r>
              <a:rPr lang="en-US" dirty="0" smtClean="0"/>
              <a:t>Poster / Card Contest / Science </a:t>
            </a:r>
            <a:r>
              <a:rPr lang="en-US" smtClean="0"/>
              <a:t>Fair Projects </a:t>
            </a:r>
            <a:endParaRPr lang="en-US" dirty="0" smtClean="0"/>
          </a:p>
          <a:p>
            <a:r>
              <a:rPr lang="en-US" dirty="0" smtClean="0"/>
              <a:t> Robotics  / Graphic Design / Geo Art /  </a:t>
            </a:r>
            <a:r>
              <a:rPr lang="en-US" dirty="0" err="1" smtClean="0"/>
              <a:t>Ipad</a:t>
            </a:r>
            <a:r>
              <a:rPr lang="en-US" dirty="0" smtClean="0"/>
              <a:t> </a:t>
            </a:r>
            <a:r>
              <a:rPr lang="en-US" dirty="0" smtClean="0"/>
              <a:t>learning &amp; Internet Safety </a:t>
            </a:r>
            <a:r>
              <a:rPr lang="en-US" dirty="0" smtClean="0"/>
              <a:t>and </a:t>
            </a:r>
            <a:r>
              <a:rPr lang="en-US" dirty="0" smtClean="0"/>
              <a:t>lots, lots, more! </a:t>
            </a:r>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4993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1836"/>
          </a:xfrm>
        </p:spPr>
        <p:txBody>
          <a:bodyPr>
            <a:normAutofit fontScale="90000"/>
          </a:bodyPr>
          <a:lstStyle/>
          <a:p>
            <a:r>
              <a:rPr lang="en-US" dirty="0" smtClean="0"/>
              <a:t/>
            </a:r>
            <a:br>
              <a:rPr lang="en-US" dirty="0" smtClean="0"/>
            </a:br>
            <a:r>
              <a:rPr lang="en-US" dirty="0" smtClean="0"/>
              <a:t>STEAM </a:t>
            </a:r>
            <a:r>
              <a:rPr lang="en-US" dirty="0"/>
              <a:t>WEBSITES     </a:t>
            </a:r>
            <a:br>
              <a:rPr lang="en-US" dirty="0"/>
            </a:br>
            <a:endParaRPr lang="en-US" dirty="0"/>
          </a:p>
        </p:txBody>
      </p:sp>
      <p:sp>
        <p:nvSpPr>
          <p:cNvPr id="3" name="Content Placeholder 2"/>
          <p:cNvSpPr>
            <a:spLocks noGrp="1"/>
          </p:cNvSpPr>
          <p:nvPr>
            <p:ph idx="1"/>
          </p:nvPr>
        </p:nvSpPr>
        <p:spPr/>
        <p:txBody>
          <a:bodyPr>
            <a:normAutofit/>
          </a:bodyPr>
          <a:lstStyle/>
          <a:p>
            <a:r>
              <a:rPr lang="en-US" u="sng" dirty="0" smtClean="0">
                <a:hlinkClick r:id="rId2"/>
              </a:rPr>
              <a:t>http</a:t>
            </a:r>
            <a:r>
              <a:rPr lang="en-US" u="sng" dirty="0">
                <a:hlinkClick r:id="rId2"/>
              </a:rPr>
              <a:t>://www.nea.org/tools/lessons/stem-resources.html</a:t>
            </a:r>
            <a:endParaRPr lang="en-US" dirty="0"/>
          </a:p>
          <a:p>
            <a:endParaRPr lang="en-US" dirty="0"/>
          </a:p>
          <a:p>
            <a:r>
              <a:rPr lang="en-US" u="sng" dirty="0">
                <a:hlinkClick r:id="rId3"/>
              </a:rPr>
              <a:t>https://www.istemnetwork.org/resource/educational/lesson.cfm</a:t>
            </a:r>
            <a:endParaRPr lang="en-US" dirty="0"/>
          </a:p>
          <a:p>
            <a:endParaRPr lang="en-US" dirty="0"/>
          </a:p>
          <a:p>
            <a:endParaRPr lang="en-US" dirty="0"/>
          </a:p>
        </p:txBody>
      </p:sp>
    </p:spTree>
    <p:extLst>
      <p:ext uri="{BB962C8B-B14F-4D97-AF65-F5344CB8AC3E}">
        <p14:creationId xmlns:p14="http://schemas.microsoft.com/office/powerpoint/2010/main" val="2430744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scoop on STEAM! </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18609" y="1417637"/>
            <a:ext cx="5879125" cy="5230643"/>
          </a:xfrm>
          <a:prstGeom prst="rect">
            <a:avLst/>
          </a:prstGeom>
          <a:noFill/>
          <a:ln>
            <a:noFill/>
          </a:ln>
        </p:spPr>
      </p:pic>
    </p:spTree>
    <p:extLst>
      <p:ext uri="{BB962C8B-B14F-4D97-AF65-F5344CB8AC3E}">
        <p14:creationId xmlns:p14="http://schemas.microsoft.com/office/powerpoint/2010/main" val="35362003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495" y="799675"/>
            <a:ext cx="7791801" cy="5909311"/>
          </a:xfrm>
          <a:prstGeom prst="rect">
            <a:avLst/>
          </a:prstGeom>
        </p:spPr>
        <p:txBody>
          <a:bodyPr wrap="square">
            <a:spAutoFit/>
          </a:bodyPr>
          <a:lstStyle/>
          <a:p>
            <a:r>
              <a:rPr lang="en-US" dirty="0" smtClean="0"/>
              <a:t> </a:t>
            </a:r>
            <a:r>
              <a:rPr lang="en-US" sz="3600" dirty="0" smtClean="0"/>
              <a:t> </a:t>
            </a:r>
            <a:r>
              <a:rPr lang="en-US" sz="5400" dirty="0" smtClean="0"/>
              <a:t>STEAM –</a:t>
            </a:r>
          </a:p>
          <a:p>
            <a:r>
              <a:rPr lang="en-US" sz="3600" dirty="0" smtClean="0"/>
              <a:t> is </a:t>
            </a:r>
            <a:r>
              <a:rPr lang="en-US" sz="3600" dirty="0"/>
              <a:t>an acronym for Science, Technology, </a:t>
            </a:r>
            <a:r>
              <a:rPr lang="en-US" sz="3600" dirty="0" smtClean="0"/>
              <a:t>Engineering, Arts </a:t>
            </a:r>
            <a:r>
              <a:rPr lang="en-US" sz="3600" dirty="0"/>
              <a:t>and Math education. We focus on these areas together not only because the skills and knowledge in each discipline are essential for student success, but also because these fields are deeply intertwined in the real world and in how students learn most effectively.</a:t>
            </a:r>
          </a:p>
        </p:txBody>
      </p:sp>
    </p:spTree>
    <p:extLst>
      <p:ext uri="{BB962C8B-B14F-4D97-AF65-F5344CB8AC3E}">
        <p14:creationId xmlns:p14="http://schemas.microsoft.com/office/powerpoint/2010/main" val="2045553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Involves best practices: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Integration- combine different subjects together  </a:t>
            </a:r>
            <a:endParaRPr lang="en-US" dirty="0"/>
          </a:p>
          <a:p>
            <a:endParaRPr lang="en-US" dirty="0"/>
          </a:p>
          <a:p>
            <a:r>
              <a:rPr lang="en-US" dirty="0" smtClean="0"/>
              <a:t>Collaboration – Groups &amp; Teams  / working together</a:t>
            </a:r>
            <a:endParaRPr lang="en-US" dirty="0"/>
          </a:p>
          <a:p>
            <a:endParaRPr lang="en-US" dirty="0"/>
          </a:p>
          <a:p>
            <a:r>
              <a:rPr lang="en-US" dirty="0" smtClean="0"/>
              <a:t>Critical Thinking – Think about it! / Problem Solvers</a:t>
            </a:r>
          </a:p>
          <a:p>
            <a:pPr marL="0" indent="0">
              <a:buNone/>
            </a:pPr>
            <a:r>
              <a:rPr lang="en-US" dirty="0"/>
              <a:t> </a:t>
            </a:r>
            <a:r>
              <a:rPr lang="en-US" dirty="0" smtClean="0"/>
              <a:t>                                     Provide real solutions </a:t>
            </a:r>
            <a:endParaRPr lang="en-US" dirty="0"/>
          </a:p>
          <a:p>
            <a:endParaRPr lang="en-US" dirty="0"/>
          </a:p>
          <a:p>
            <a:r>
              <a:rPr lang="en-US" dirty="0" smtClean="0"/>
              <a:t>Creativity –  art / design / imagination </a:t>
            </a:r>
            <a:endParaRPr lang="en-US" dirty="0"/>
          </a:p>
          <a:p>
            <a:endParaRPr lang="en-US" dirty="0"/>
          </a:p>
          <a:p>
            <a:r>
              <a:rPr lang="en-US" dirty="0" smtClean="0"/>
              <a:t>Project Based Learning – Hands on activities / Real Life / World Problems and Solutions </a:t>
            </a:r>
            <a:endParaRPr lang="en-US" dirty="0"/>
          </a:p>
          <a:p>
            <a:endParaRPr lang="en-US" dirty="0"/>
          </a:p>
          <a:p>
            <a:endParaRPr lang="en-US" dirty="0"/>
          </a:p>
        </p:txBody>
      </p:sp>
    </p:spTree>
    <p:extLst>
      <p:ext uri="{BB962C8B-B14F-4D97-AF65-F5344CB8AC3E}">
        <p14:creationId xmlns:p14="http://schemas.microsoft.com/office/powerpoint/2010/main" val="2649086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584611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Brain Connection</a:t>
            </a:r>
            <a:endParaRPr lang="en-US" dirty="0"/>
          </a:p>
        </p:txBody>
      </p:sp>
      <p:sp>
        <p:nvSpPr>
          <p:cNvPr id="3" name="Content Placeholder 2"/>
          <p:cNvSpPr>
            <a:spLocks noGrp="1"/>
          </p:cNvSpPr>
          <p:nvPr>
            <p:ph idx="1"/>
          </p:nvPr>
        </p:nvSpPr>
        <p:spPr/>
        <p:txBody>
          <a:bodyPr>
            <a:normAutofit/>
          </a:bodyPr>
          <a:lstStyle/>
          <a:p>
            <a:r>
              <a:rPr lang="en-US" dirty="0" smtClean="0"/>
              <a:t>Research shows that visual </a:t>
            </a:r>
            <a:r>
              <a:rPr lang="en-US" dirty="0"/>
              <a:t>perception and brain wiring are somehow </a:t>
            </a:r>
            <a:r>
              <a:rPr lang="en-US" dirty="0" smtClean="0"/>
              <a:t>linked</a:t>
            </a:r>
          </a:p>
          <a:p>
            <a:endParaRPr lang="en-US" sz="1200" dirty="0" smtClean="0"/>
          </a:p>
          <a:p>
            <a:r>
              <a:rPr lang="en-US" dirty="0"/>
              <a:t>The arts combine the three major tools that the mind uses to acquire, store, and communicate </a:t>
            </a:r>
            <a:r>
              <a:rPr lang="en-US" dirty="0" smtClean="0"/>
              <a:t>knowledge</a:t>
            </a:r>
          </a:p>
          <a:p>
            <a:pPr lvl="1"/>
            <a:r>
              <a:rPr lang="en-US" dirty="0" smtClean="0"/>
              <a:t>Motor skills</a:t>
            </a:r>
          </a:p>
          <a:p>
            <a:pPr lvl="1"/>
            <a:r>
              <a:rPr lang="en-US" dirty="0"/>
              <a:t>P</a:t>
            </a:r>
            <a:r>
              <a:rPr lang="en-US" dirty="0" smtClean="0"/>
              <a:t>erceptual representation</a:t>
            </a:r>
          </a:p>
          <a:p>
            <a:pPr lvl="1"/>
            <a:r>
              <a:rPr lang="en-US" dirty="0"/>
              <a:t>L</a:t>
            </a:r>
            <a:r>
              <a:rPr lang="en-US" dirty="0" smtClean="0"/>
              <a:t>anguage</a:t>
            </a:r>
            <a:endParaRPr lang="en-US" dirty="0"/>
          </a:p>
        </p:txBody>
      </p:sp>
    </p:spTree>
    <p:extLst>
      <p:ext uri="{BB962C8B-B14F-4D97-AF65-F5344CB8AC3E}">
        <p14:creationId xmlns:p14="http://schemas.microsoft.com/office/powerpoint/2010/main" val="2791407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Plans / Common Processes</a:t>
            </a:r>
            <a:endParaRPr lang="en-US" dirty="0"/>
          </a:p>
        </p:txBody>
      </p:sp>
      <p:sp>
        <p:nvSpPr>
          <p:cNvPr id="3" name="Content Placeholder 2"/>
          <p:cNvSpPr>
            <a:spLocks noGrp="1"/>
          </p:cNvSpPr>
          <p:nvPr>
            <p:ph idx="1"/>
          </p:nvPr>
        </p:nvSpPr>
        <p:spPr/>
        <p:txBody>
          <a:bodyPr>
            <a:normAutofit lnSpcReduction="10000"/>
          </a:bodyPr>
          <a:lstStyle/>
          <a:p>
            <a:r>
              <a:rPr lang="en-US" dirty="0"/>
              <a:t>Background</a:t>
            </a:r>
          </a:p>
          <a:p>
            <a:r>
              <a:rPr lang="en-US" dirty="0"/>
              <a:t>Observe</a:t>
            </a:r>
          </a:p>
          <a:p>
            <a:r>
              <a:rPr lang="en-US" dirty="0"/>
              <a:t>Identify a need or problem (Develop an idea)</a:t>
            </a:r>
          </a:p>
          <a:p>
            <a:r>
              <a:rPr lang="en-US" dirty="0"/>
              <a:t>Research</a:t>
            </a:r>
          </a:p>
          <a:p>
            <a:r>
              <a:rPr lang="en-US" dirty="0"/>
              <a:t>Propose a hypothesis/solution</a:t>
            </a:r>
          </a:p>
          <a:p>
            <a:r>
              <a:rPr lang="en-US" dirty="0"/>
              <a:t>Test/create/build</a:t>
            </a:r>
          </a:p>
          <a:p>
            <a:r>
              <a:rPr lang="en-US" dirty="0"/>
              <a:t>Evaluate and refine</a:t>
            </a:r>
          </a:p>
          <a:p>
            <a:r>
              <a:rPr lang="en-US" dirty="0" smtClean="0"/>
              <a:t>Communicate</a:t>
            </a:r>
            <a:endParaRPr lang="en-US" dirty="0"/>
          </a:p>
        </p:txBody>
      </p:sp>
    </p:spTree>
    <p:extLst>
      <p:ext uri="{BB962C8B-B14F-4D97-AF65-F5344CB8AC3E}">
        <p14:creationId xmlns:p14="http://schemas.microsoft.com/office/powerpoint/2010/main" val="489578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080" y="0"/>
            <a:ext cx="7164696" cy="6858000"/>
          </a:xfrm>
          <a:prstGeom prst="rect">
            <a:avLst/>
          </a:prstGeom>
        </p:spPr>
      </p:pic>
    </p:spTree>
    <p:extLst>
      <p:ext uri="{BB962C8B-B14F-4D97-AF65-F5344CB8AC3E}">
        <p14:creationId xmlns:p14="http://schemas.microsoft.com/office/powerpoint/2010/main" val="15664452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1184" y="219090"/>
            <a:ext cx="2857500" cy="2844800"/>
          </a:xfrm>
          <a:prstGeom prst="rect">
            <a:avLst/>
          </a:prstGeom>
        </p:spPr>
      </p:pic>
      <p:pic>
        <p:nvPicPr>
          <p:cNvPr id="8" name="Picture 7"/>
          <p:cNvPicPr>
            <a:picLocks noChangeAspect="1"/>
          </p:cNvPicPr>
          <p:nvPr/>
        </p:nvPicPr>
        <p:blipFill>
          <a:blip r:embed="rId3"/>
          <a:stretch>
            <a:fillRect/>
          </a:stretch>
        </p:blipFill>
        <p:spPr>
          <a:xfrm>
            <a:off x="3492500" y="2616200"/>
            <a:ext cx="4079814" cy="3071860"/>
          </a:xfrm>
          <a:prstGeom prst="rect">
            <a:avLst/>
          </a:prstGeom>
        </p:spPr>
      </p:pic>
    </p:spTree>
    <p:extLst>
      <p:ext uri="{BB962C8B-B14F-4D97-AF65-F5344CB8AC3E}">
        <p14:creationId xmlns:p14="http://schemas.microsoft.com/office/powerpoint/2010/main" val="2621902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476</Words>
  <Application>Microsoft Macintosh PowerPoint</Application>
  <PresentationFormat>On-screen Show (4:3)</PresentationFormat>
  <Paragraphs>65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What is STEAM? </vt:lpstr>
      <vt:lpstr>Here’s the scoop on STEAM! </vt:lpstr>
      <vt:lpstr>PowerPoint Presentation</vt:lpstr>
      <vt:lpstr>Involves best practices: </vt:lpstr>
      <vt:lpstr>PowerPoint Presentation</vt:lpstr>
      <vt:lpstr>The Brain Connection</vt:lpstr>
      <vt:lpstr>Lesson Plans / Common Processes</vt:lpstr>
      <vt:lpstr>PowerPoint Presentation</vt:lpstr>
      <vt:lpstr>PowerPoint Presentation</vt:lpstr>
      <vt:lpstr>Lots of the activities we will be doing in class will have multiple solutions.  </vt:lpstr>
      <vt:lpstr>Some examples of STEAM Lessons: </vt:lpstr>
      <vt:lpstr> STEAM WEBSITES      </vt:lpstr>
    </vt:vector>
  </TitlesOfParts>
  <Company>Perquimans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STEAM? </dc:title>
  <dc:creator>Teacher</dc:creator>
  <cp:lastModifiedBy>Teacher</cp:lastModifiedBy>
  <cp:revision>17</cp:revision>
  <dcterms:created xsi:type="dcterms:W3CDTF">2014-08-23T02:47:26Z</dcterms:created>
  <dcterms:modified xsi:type="dcterms:W3CDTF">2015-08-21T19:37:51Z</dcterms:modified>
</cp:coreProperties>
</file>